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09" r:id="rId3"/>
    <p:sldId id="1023" r:id="rId4"/>
    <p:sldId id="1024" r:id="rId5"/>
    <p:sldId id="1021" r:id="rId6"/>
    <p:sldId id="1015" r:id="rId7"/>
    <p:sldId id="1017" r:id="rId8"/>
    <p:sldId id="1011" r:id="rId9"/>
    <p:sldId id="1012" r:id="rId10"/>
    <p:sldId id="1013" r:id="rId11"/>
    <p:sldId id="101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214102"/>
          </a:xfrm>
        </p:spPr>
        <p:txBody>
          <a:bodyPr/>
          <a:lstStyle/>
          <a:p>
            <a:pPr hangingPunct="0">
              <a:tabLst>
                <a:tab pos="4933950" algn="l"/>
                <a:tab pos="77978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 learn traditional dancing?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933950" algn="l"/>
                <a:tab pos="7797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Anna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Linda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0" algn="l"/>
                <a:tab pos="7797800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see 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lights in the sky?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0" algn="l"/>
                <a:tab pos="779780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Iceland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Kenya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Brazil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0" algn="l"/>
                <a:tab pos="7797800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does Sam want to photograph?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33950" algn="l"/>
                <a:tab pos="779780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Pandas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Lions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Koalas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933950" algn="l"/>
                <a:tab pos="779780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57C61ED-1882-FF91-2BE6-C9071662BDAB}"/>
              </a:ext>
            </a:extLst>
          </p:cNvPr>
          <p:cNvSpPr txBox="1"/>
          <p:nvPr/>
        </p:nvSpPr>
        <p:spPr>
          <a:xfrm>
            <a:off x="965054" y="1162833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169BCB2-0664-A78F-C993-9871EF62443A}"/>
              </a:ext>
            </a:extLst>
          </p:cNvPr>
          <p:cNvSpPr txBox="1"/>
          <p:nvPr/>
        </p:nvSpPr>
        <p:spPr>
          <a:xfrm>
            <a:off x="973846" y="2438564"/>
            <a:ext cx="584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 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28F837D-30DD-F906-10AB-75DCF6404844}"/>
              </a:ext>
            </a:extLst>
          </p:cNvPr>
          <p:cNvSpPr txBox="1"/>
          <p:nvPr/>
        </p:nvSpPr>
        <p:spPr>
          <a:xfrm>
            <a:off x="982638" y="3725824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0072AD9-0FC6-C5FD-8B5D-0813CC87C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country is famous for Eiffel Tower?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Japan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Brazil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9D7F370-DD59-2002-6C32-332BC82C2DCC}"/>
              </a:ext>
            </a:extLst>
          </p:cNvPr>
          <p:cNvSpPr txBox="1"/>
          <p:nvPr/>
        </p:nvSpPr>
        <p:spPr>
          <a:xfrm>
            <a:off x="982638" y="955601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CB7F1486-2714-DC13-3AF9-54965F31B1F1}"/>
              </a:ext>
            </a:extLst>
          </p:cNvPr>
          <p:cNvSpPr txBox="1">
            <a:spLocks/>
          </p:cNvSpPr>
          <p:nvPr/>
        </p:nvSpPr>
        <p:spPr bwMode="auto">
          <a:xfrm>
            <a:off x="360854" y="332706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they check before traveling?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0C40391-BADF-C63E-2E92-1941017B79BE}"/>
              </a:ext>
            </a:extLst>
          </p:cNvPr>
          <p:cNvSpPr txBox="1"/>
          <p:nvPr/>
        </p:nvSpPr>
        <p:spPr>
          <a:xfrm>
            <a:off x="972174" y="3454746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59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8536"/>
            <a:ext cx="11485848" cy="1303177"/>
          </a:xfrm>
        </p:spPr>
        <p:txBody>
          <a:bodyPr/>
          <a:lstStyle/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33F230-5229-3A8A-0838-4D4BB8573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493" y="1026448"/>
            <a:ext cx="4367014" cy="742923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74B2EF64-E7DB-8645-B1D1-6DEC22DBE836}"/>
              </a:ext>
            </a:extLst>
          </p:cNvPr>
          <p:cNvSpPr txBox="1">
            <a:spLocks/>
          </p:cNvSpPr>
          <p:nvPr/>
        </p:nvSpPr>
        <p:spPr bwMode="auto">
          <a:xfrm>
            <a:off x="360854" y="3080374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Maria talking to her friend Alex about visiting a science museum.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Maria, I haven’t seen you since Tom’s party on Sunday.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Alex, it’s only Tuesday today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on a school trip to the Science Museum yesterday.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ADFE139-D722-B551-ED3E-9236E2D8A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185522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know it was open on Monday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already been there a few times with my aunt and uncle. It’s not far from my house.But I’d really like to go with my class or a group of friends.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...right.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you get there? It’s a bit far to walk from school.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by bus.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Lucky you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usually cycle there—it’s good exercise.What did you like best at the museum?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7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C38A660-10B5-3DB4-FCAC-BB8D89176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6530"/>
          </a:xfrm>
        </p:spPr>
        <p:txBody>
          <a:bodyPr/>
          <a:lstStyle/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museum guide showed us a model of the moon, but it wasn’t as good as the film that we saw about space travel.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go to the café? They do great chocolate cakes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know. I thought their cakes and ice creams looked great, but we had to hurry, so I just had a glass of juice.I’d really like to go there.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3A5309-017A-DC26-270C-273A1B612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63088"/>
            <a:ext cx="11485848" cy="2600199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Maria went to the museum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Sunday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on Monday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 Tuesday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0427524-6B5F-27A3-D43D-F4EB195DE5E3}"/>
              </a:ext>
            </a:extLst>
          </p:cNvPr>
          <p:cNvSpPr txBox="1"/>
          <p:nvPr/>
        </p:nvSpPr>
        <p:spPr>
          <a:xfrm>
            <a:off x="973846" y="981977"/>
            <a:ext cx="584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1089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usually goes to the museum with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friends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family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936A85C-6B8E-830F-85A7-58A122C747CE}"/>
              </a:ext>
            </a:extLst>
          </p:cNvPr>
          <p:cNvSpPr txBox="1"/>
          <p:nvPr/>
        </p:nvSpPr>
        <p:spPr>
          <a:xfrm>
            <a:off x="965054" y="3539978"/>
            <a:ext cx="521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94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7061663-2E36-D2CB-8DE3-7E7AD7F1A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 usually travels to the museum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bike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by bus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on foot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AFB1FEC-9CC4-0549-F43E-C2E8C97F42BE}"/>
              </a:ext>
            </a:extLst>
          </p:cNvPr>
          <p:cNvSpPr txBox="1"/>
          <p:nvPr/>
        </p:nvSpPr>
        <p:spPr>
          <a:xfrm>
            <a:off x="984310" y="1018817"/>
            <a:ext cx="5743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EA1A07C5-22D3-2BB9-B78E-948E162F2394}"/>
              </a:ext>
            </a:extLst>
          </p:cNvPr>
          <p:cNvSpPr txBox="1">
            <a:spLocks/>
          </p:cNvSpPr>
          <p:nvPr/>
        </p:nvSpPr>
        <p:spPr bwMode="auto">
          <a:xfrm>
            <a:off x="360854" y="3394713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café do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bread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chocolate cakes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1081D96-D60C-8892-D211-060D25ECD03C}"/>
              </a:ext>
            </a:extLst>
          </p:cNvPr>
          <p:cNvSpPr txBox="1"/>
          <p:nvPr/>
        </p:nvSpPr>
        <p:spPr>
          <a:xfrm>
            <a:off x="965054" y="3513602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03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90FAB8F-7E62-6026-19F9-8BB6A9CD7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80929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café, Maria had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cake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an ice cream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drink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7B1990E-705F-E53B-15B7-8D57F237CB65}"/>
              </a:ext>
            </a:extLst>
          </p:cNvPr>
          <p:cNvSpPr txBox="1"/>
          <p:nvPr/>
        </p:nvSpPr>
        <p:spPr>
          <a:xfrm>
            <a:off x="956262" y="2106480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7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9616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721360" algn="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says, “I want to go to Japan. I want to see pink cherry blossoms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croissants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羊角面包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Eiffel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97BE0B-97AD-4237-C41F-20AFFD3E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1011208"/>
            <a:ext cx="6192688" cy="7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4616648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Kenya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safari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whispers,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samba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桑巴舞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Carnival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嘉年华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Iceland.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707</Words>
  <Application>Microsoft Office PowerPoint</Application>
  <PresentationFormat>自定义</PresentationFormat>
  <Paragraphs>66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362</cp:revision>
  <dcterms:created xsi:type="dcterms:W3CDTF">2020-11-06T05:24:00Z</dcterms:created>
  <dcterms:modified xsi:type="dcterms:W3CDTF">2025-06-30T09:31:07Z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